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sldIdLst>
    <p:sldId id="256" r:id="rId2"/>
    <p:sldId id="257" r:id="rId3"/>
    <p:sldId id="267" r:id="rId4"/>
    <p:sldId id="259" r:id="rId5"/>
    <p:sldId id="260" r:id="rId6"/>
    <p:sldId id="261" r:id="rId7"/>
    <p:sldId id="262" r:id="rId8"/>
    <p:sldId id="258" r:id="rId9"/>
    <p:sldId id="263" r:id="rId10"/>
    <p:sldId id="265" r:id="rId11"/>
    <p:sldId id="266" r:id="rId12"/>
    <p:sldId id="264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5411DC-9228-43AE-A427-4C640B07412F}" v="5" dt="2025-05-11T08:54:45.9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napToObjects="1">
      <p:cViewPr varScale="1">
        <p:scale>
          <a:sx n="74" d="100"/>
          <a:sy n="74" d="100"/>
        </p:scale>
        <p:origin x="1742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823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25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34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17649"/>
          </a:xfrm>
        </p:spPr>
        <p:txBody>
          <a:bodyPr/>
          <a:lstStyle>
            <a:lvl1pPr>
              <a:defRPr sz="4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54530" y="3765449"/>
            <a:ext cx="5449871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20400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912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04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967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925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94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82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910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726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00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063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532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54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243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73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66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1000"/>
                </a:schemeClr>
              </a:gs>
              <a:gs pos="75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8000"/>
                </a:schemeClr>
              </a:gs>
              <a:gs pos="72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635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code-javascript-programming-source-code-null-one-design-wallpaper-gesgb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 descr="Afbeelding met tekst, schermopname, Kleurrijkheid, kunst&#10;&#10;Door AI gegenereerde inhoud is mogelijk onjuist.">
            <a:extLst>
              <a:ext uri="{FF2B5EF4-FFF2-40B4-BE49-F238E27FC236}">
                <a16:creationId xmlns:a16="http://schemas.microsoft.com/office/drawing/2014/main" id="{9B06D311-6E1E-9222-C3A7-1B1CFDA6F374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D915EA57-081D-6CFD-F8FE-10F6ACEF6B12}"/>
              </a:ext>
            </a:extLst>
          </p:cNvPr>
          <p:cNvSpPr txBox="1"/>
          <p:nvPr/>
        </p:nvSpPr>
        <p:spPr>
          <a:xfrm>
            <a:off x="250722" y="1209367"/>
            <a:ext cx="86425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6000" dirty="0">
                <a:highlight>
                  <a:srgbClr val="0000FF"/>
                </a:highlight>
              </a:rPr>
              <a:t>Software Ontwikkelaar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Wat </a:t>
            </a:r>
            <a:r>
              <a:rPr dirty="0" err="1"/>
              <a:t>vind</a:t>
            </a:r>
            <a:r>
              <a:rPr dirty="0"/>
              <a:t> </a:t>
            </a:r>
            <a:r>
              <a:rPr dirty="0" err="1"/>
              <a:t>ik</a:t>
            </a:r>
            <a:r>
              <a:rPr dirty="0"/>
              <a:t> nu </a:t>
            </a:r>
            <a:r>
              <a:rPr dirty="0" err="1"/>
              <a:t>na</a:t>
            </a:r>
            <a:r>
              <a:rPr dirty="0"/>
              <a:t> het </a:t>
            </a:r>
            <a:r>
              <a:rPr dirty="0" err="1"/>
              <a:t>onderzoek</a:t>
            </a:r>
            <a:r>
              <a:rPr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✅ Wat vond ik leuker dan ik dacht:</a:t>
            </a:r>
          </a:p>
          <a:p>
            <a:r>
              <a:t>- Dat je creatief kunt zijn.</a:t>
            </a:r>
          </a:p>
          <a:p>
            <a:r>
              <a:t>- Dat samenwerken ook belangrijk is.</a:t>
            </a:r>
          </a:p>
          <a:p>
            <a:r>
              <a:t>❌ Wat vond ik minder leuk:</a:t>
            </a:r>
          </a:p>
          <a:p>
            <a:r>
              <a:t>- Dat je veel moet leren voordat je echt goed bent.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Plus &amp; Delta over mijn presentatie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✅ Plus </a:t>
            </a:r>
          </a:p>
          <a:p>
            <a:r>
              <a:rPr dirty="0"/>
              <a:t>- Ik </a:t>
            </a:r>
            <a:r>
              <a:rPr dirty="0" err="1"/>
              <a:t>heb</a:t>
            </a:r>
            <a:r>
              <a:rPr dirty="0"/>
              <a:t> </a:t>
            </a:r>
            <a:r>
              <a:rPr dirty="0" err="1"/>
              <a:t>veel</a:t>
            </a:r>
            <a:r>
              <a:rPr dirty="0"/>
              <a:t> </a:t>
            </a:r>
            <a:r>
              <a:rPr dirty="0" err="1"/>
              <a:t>geleerd</a:t>
            </a:r>
            <a:r>
              <a:rPr dirty="0"/>
              <a:t> over het </a:t>
            </a:r>
            <a:r>
              <a:rPr dirty="0" err="1"/>
              <a:t>beroep</a:t>
            </a:r>
            <a:r>
              <a:rPr dirty="0"/>
              <a:t>.</a:t>
            </a:r>
          </a:p>
          <a:p>
            <a:r>
              <a:rPr dirty="0"/>
              <a:t>🔺 Delta </a:t>
            </a:r>
          </a:p>
          <a:p>
            <a:r>
              <a:rPr dirty="0"/>
              <a:t>- </a:t>
            </a:r>
            <a:r>
              <a:rPr lang="nl-NL" dirty="0"/>
              <a:t>Ik had veel eerder kunnen beginnen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2862072" cy="1938076"/>
          </a:xfrm>
        </p:spPr>
        <p:txBody>
          <a:bodyPr>
            <a:normAutofit/>
          </a:bodyPr>
          <a:lstStyle/>
          <a:p>
            <a:r>
              <a:rPr lang="nl-NL" err="1"/>
              <a:t>Tips,tops</a:t>
            </a:r>
            <a:r>
              <a:rPr lang="nl-NL"/>
              <a:t> en vragen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2B7FCC-47E8-8998-B2E8-C20BC210D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2482589"/>
            <a:ext cx="3432073" cy="3694373"/>
          </a:xfrm>
        </p:spPr>
        <p:txBody>
          <a:bodyPr>
            <a:normAutofit/>
          </a:bodyPr>
          <a:lstStyle/>
          <a:p>
            <a:r>
              <a:rPr lang="en-US" sz="6000" dirty="0"/>
              <a:t>EINDE</a:t>
            </a:r>
          </a:p>
        </p:txBody>
      </p:sp>
      <p:pic>
        <p:nvPicPr>
          <p:cNvPr id="7" name="Afbeelding 6" descr="Plaknotities met vraagtekens">
            <a:extLst>
              <a:ext uri="{FF2B5EF4-FFF2-40B4-BE49-F238E27FC236}">
                <a16:creationId xmlns:a16="http://schemas.microsoft.com/office/drawing/2014/main" id="{63CAEED0-C6F6-E5D7-E69D-E6D3BE615B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4" r="3" b="3"/>
          <a:stretch/>
        </p:blipFill>
        <p:spPr>
          <a:xfrm>
            <a:off x="3678237" y="-4"/>
            <a:ext cx="5465763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5" name="Tijdelijke aanduiding voor inhoud 4" descr="3D-zwarte vraagtekens met één geel vraagteken">
            <a:extLst>
              <a:ext uri="{FF2B5EF4-FFF2-40B4-BE49-F238E27FC236}">
                <a16:creationId xmlns:a16="http://schemas.microsoft.com/office/drawing/2014/main" id="{D3442180-DA75-38B3-BD24-3CA0BB5661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913" r="5130"/>
          <a:stretch/>
        </p:blipFill>
        <p:spPr>
          <a:xfrm>
            <a:off x="3545046" y="3802961"/>
            <a:ext cx="5604285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Inleiding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l-NL" dirty="0"/>
              <a:t>Waarom heb ik gekozen voor dit beroep.</a:t>
            </a:r>
          </a:p>
          <a:p>
            <a:pPr marL="0" indent="0">
              <a:buNone/>
            </a:pPr>
            <a:r>
              <a:rPr lang="nl-NL" dirty="0"/>
              <a:t>Wat doet een software ontwikkelaar.</a:t>
            </a:r>
          </a:p>
          <a:p>
            <a:pPr marL="0" indent="0">
              <a:buNone/>
            </a:pPr>
            <a:r>
              <a:rPr lang="nl-NL" dirty="0"/>
              <a:t>Hoe ziet een werkdag eruit.</a:t>
            </a:r>
          </a:p>
          <a:p>
            <a:pPr marL="0" indent="0">
              <a:buNone/>
            </a:pPr>
            <a:r>
              <a:rPr lang="nl-NL" dirty="0"/>
              <a:t>Welke opleidingen heb je nodig.</a:t>
            </a:r>
          </a:p>
          <a:p>
            <a:pPr marL="0" indent="0">
              <a:buNone/>
            </a:pPr>
            <a:r>
              <a:rPr lang="nl-NL" dirty="0"/>
              <a:t>Zijn er veel banen. </a:t>
            </a:r>
          </a:p>
          <a:p>
            <a:pPr marL="0" indent="0">
              <a:buNone/>
            </a:pPr>
            <a:r>
              <a:rPr lang="nl-NL" dirty="0"/>
              <a:t>Wat leek me leuk en niet leuk van dit beroep. </a:t>
            </a:r>
          </a:p>
          <a:p>
            <a:pPr marL="0" indent="0">
              <a:buNone/>
            </a:pPr>
            <a:r>
              <a:rPr lang="nl-NL" dirty="0"/>
              <a:t>Interview.</a:t>
            </a:r>
          </a:p>
          <a:p>
            <a:pPr marL="0" indent="0">
              <a:buNone/>
            </a:pPr>
            <a:r>
              <a:rPr lang="nl-NL" dirty="0"/>
              <a:t>Wat vind ik nu na het onderzoek.</a:t>
            </a:r>
          </a:p>
          <a:p>
            <a:pPr marL="0" indent="0">
              <a:buNone/>
            </a:pPr>
            <a:r>
              <a:rPr lang="nl-NL" dirty="0"/>
              <a:t>PLUS en DELTA.</a:t>
            </a:r>
          </a:p>
          <a:p>
            <a:pPr marL="0" indent="0">
              <a:buNone/>
            </a:pPr>
            <a:r>
              <a:rPr lang="nl-NL" dirty="0"/>
              <a:t>Tips tops en vragen.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94BF5-8232-6489-A904-175C5B984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955F8-794A-576F-A099-A6A8185ED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Waarom heb ik gekozen voor dit beroep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1F58A-33A5-42A4-C5F0-00E639A09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Ik </a:t>
            </a:r>
            <a:r>
              <a:rPr dirty="0" err="1"/>
              <a:t>vind</a:t>
            </a:r>
            <a:r>
              <a:rPr dirty="0"/>
              <a:t> computers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technologie</a:t>
            </a:r>
            <a:r>
              <a:rPr dirty="0"/>
              <a:t> </a:t>
            </a:r>
            <a:r>
              <a:rPr dirty="0" err="1"/>
              <a:t>interessant</a:t>
            </a:r>
            <a:r>
              <a:rPr dirty="0"/>
              <a:t>.</a:t>
            </a:r>
          </a:p>
          <a:p>
            <a:r>
              <a:rPr dirty="0"/>
              <a:t>Ik </a:t>
            </a:r>
            <a:r>
              <a:rPr dirty="0" err="1"/>
              <a:t>hou</a:t>
            </a:r>
            <a:r>
              <a:rPr dirty="0"/>
              <a:t> van </a:t>
            </a:r>
            <a:r>
              <a:rPr dirty="0" err="1"/>
              <a:t>dingen</a:t>
            </a:r>
            <a:r>
              <a:rPr dirty="0"/>
              <a:t> </a:t>
            </a:r>
            <a:r>
              <a:rPr dirty="0" err="1"/>
              <a:t>maken</a:t>
            </a:r>
            <a:r>
              <a:rPr dirty="0"/>
              <a:t>, </a:t>
            </a:r>
            <a:r>
              <a:rPr dirty="0" err="1"/>
              <a:t>zoals</a:t>
            </a:r>
            <a:r>
              <a:rPr dirty="0"/>
              <a:t> apps of </a:t>
            </a:r>
            <a:r>
              <a:rPr dirty="0" err="1"/>
              <a:t>spelletjes</a:t>
            </a:r>
            <a:r>
              <a:rPr dirty="0"/>
              <a:t>.</a:t>
            </a:r>
          </a:p>
          <a:p>
            <a:r>
              <a:rPr dirty="0"/>
              <a:t>Het </a:t>
            </a:r>
            <a:r>
              <a:rPr dirty="0" err="1"/>
              <a:t>lijkt</a:t>
            </a:r>
            <a:r>
              <a:rPr dirty="0"/>
              <a:t> me </a:t>
            </a:r>
            <a:r>
              <a:rPr dirty="0" err="1"/>
              <a:t>leuk</a:t>
            </a:r>
            <a:r>
              <a:rPr dirty="0"/>
              <a:t> om </a:t>
            </a:r>
            <a:r>
              <a:rPr dirty="0" err="1"/>
              <a:t>problemen</a:t>
            </a:r>
            <a:r>
              <a:rPr dirty="0"/>
              <a:t> op </a:t>
            </a:r>
            <a:r>
              <a:rPr dirty="0" err="1"/>
              <a:t>te</a:t>
            </a:r>
            <a:r>
              <a:rPr dirty="0"/>
              <a:t> </a:t>
            </a:r>
            <a:r>
              <a:rPr dirty="0" err="1"/>
              <a:t>lossen</a:t>
            </a:r>
            <a:r>
              <a:rPr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9525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Wat doet een softwareontwikkelaar?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- Maakt programma’s, websites en apps.</a:t>
            </a:r>
          </a:p>
          <a:p>
            <a:r>
              <a:t>- Schrijft “code” (soort computertaal).</a:t>
            </a:r>
          </a:p>
          <a:p>
            <a:r>
              <a:t>- Test of alles goed werkt.</a:t>
            </a:r>
          </a:p>
          <a:p>
            <a:r>
              <a:t>- Werkt vaak samen met een team.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Hoe ziet een werkdag eruit?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- Computer opstarten en mails checken.</a:t>
            </a:r>
          </a:p>
          <a:p>
            <a:r>
              <a:t>- Overleg met collega’s: wat gaan we maken?</a:t>
            </a:r>
          </a:p>
          <a:p>
            <a:r>
              <a:t>- Programmeren (code schrijven).</a:t>
            </a:r>
          </a:p>
          <a:p>
            <a:r>
              <a:t>- Testen of alles goed werkt.</a:t>
            </a:r>
          </a:p>
          <a:p>
            <a:r>
              <a:t>- Problemen oplossen (bugs zoeken).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Welke opleiding heb je nodig?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- Je kunt beginnen met:</a:t>
            </a:r>
          </a:p>
          <a:p>
            <a:r>
              <a:t>  - Havo of vwo, daarna HBO of universiteit.</a:t>
            </a:r>
          </a:p>
          <a:p>
            <a:r>
              <a:t>  - Of MBO ICT opleiding.</a:t>
            </a:r>
          </a:p>
          <a:p>
            <a:r>
              <a:t>- Er zijn ook cursussen online.</a:t>
            </a:r>
          </a:p>
          <a:p>
            <a:r>
              <a:t>- Je leert vooral programmeren en logisch denken.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Zijn er veel banen?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- Ja! Er is veel vraag naar softwareontwikkelaars.</a:t>
            </a:r>
          </a:p>
          <a:p>
            <a:r>
              <a:t>- Je kunt in bijna elke sector werken:</a:t>
            </a:r>
          </a:p>
          <a:p>
            <a:r>
              <a:t>  - Games</a:t>
            </a:r>
          </a:p>
          <a:p>
            <a:r>
              <a:t>  - Zorg</a:t>
            </a:r>
          </a:p>
          <a:p>
            <a:r>
              <a:t>  - Banken</a:t>
            </a:r>
          </a:p>
          <a:p>
            <a:r>
              <a:t>  - Websites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Wat leek me </a:t>
            </a:r>
            <a:r>
              <a:rPr dirty="0" err="1"/>
              <a:t>leuk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niet</a:t>
            </a:r>
            <a:r>
              <a:rPr dirty="0"/>
              <a:t> </a:t>
            </a:r>
            <a:r>
              <a:rPr dirty="0" err="1"/>
              <a:t>leuk</a:t>
            </a:r>
            <a:r>
              <a:rPr dirty="0"/>
              <a:t> van </a:t>
            </a:r>
            <a:r>
              <a:rPr lang="nl-NL" dirty="0"/>
              <a:t>dit beroep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t>✅ Leuk:</a:t>
            </a:r>
          </a:p>
          <a:p>
            <a:r>
              <a:t>- Zelf iets bouwen op de computer.</a:t>
            </a:r>
          </a:p>
          <a:p>
            <a:r>
              <a:t>- Werken aan websites, apps of games.</a:t>
            </a:r>
          </a:p>
          <a:p>
            <a:r>
              <a:t>- Je kunt vaak thuiswerken.</a:t>
            </a:r>
          </a:p>
          <a:p>
            <a:r>
              <a:t>❌ Niet leuk:</a:t>
            </a:r>
          </a:p>
          <a:p>
            <a:r>
              <a:t>- Veel achter een scherm zitten.</a:t>
            </a:r>
          </a:p>
          <a:p>
            <a:r>
              <a:t>- Moeilijke codes begrijpen.</a:t>
            </a:r>
          </a:p>
          <a:p>
            <a:r>
              <a:t>- Soms lang zoeken naar fouten.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Interview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1.Waarom heb jij gekozen voor dit beroep.</a:t>
            </a:r>
          </a:p>
          <a:p>
            <a:pPr marL="0" indent="0">
              <a:buNone/>
            </a:pPr>
            <a:r>
              <a:rPr lang="nl-NL" dirty="0"/>
              <a:t>2.Wat vind jij minder leuk.</a:t>
            </a:r>
          </a:p>
          <a:p>
            <a:pPr marL="0" indent="0">
              <a:buNone/>
            </a:pPr>
            <a:r>
              <a:rPr lang="nl-NL" dirty="0"/>
              <a:t>3.Wat vind jij meer leuk. </a:t>
            </a:r>
          </a:p>
          <a:p>
            <a:pPr marL="0" indent="0">
              <a:buNone/>
            </a:pPr>
            <a:r>
              <a:rPr lang="nl-NL" dirty="0"/>
              <a:t>4.Welke opleidingen heb jij gevolgd.</a:t>
            </a:r>
          </a:p>
          <a:p>
            <a:pPr marL="0" indent="0">
              <a:buNone/>
            </a:pPr>
            <a:endParaRPr lang="nl-NL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tint val="100000"/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386</TotalTime>
  <Words>437</Words>
  <Application>Microsoft Office PowerPoint</Application>
  <PresentationFormat>Diavoorstelling (4:3)</PresentationFormat>
  <Paragraphs>67</Paragraphs>
  <Slides>12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5" baseType="lpstr">
      <vt:lpstr>Century Gothic</vt:lpstr>
      <vt:lpstr>Wingdings 3</vt:lpstr>
      <vt:lpstr>Ion</vt:lpstr>
      <vt:lpstr>PowerPoint-presentatie</vt:lpstr>
      <vt:lpstr>Inleiding</vt:lpstr>
      <vt:lpstr>Waarom heb ik gekozen voor dit beroep</vt:lpstr>
      <vt:lpstr>Wat doet een softwareontwikkelaar?</vt:lpstr>
      <vt:lpstr>Hoe ziet een werkdag eruit?</vt:lpstr>
      <vt:lpstr>Welke opleiding heb je nodig?</vt:lpstr>
      <vt:lpstr>Zijn er veel banen?</vt:lpstr>
      <vt:lpstr>Wat leek me leuk en niet leuk van dit beroep</vt:lpstr>
      <vt:lpstr>Interview </vt:lpstr>
      <vt:lpstr>Wat vind ik nu na het onderzoek?</vt:lpstr>
      <vt:lpstr>Plus &amp; Delta over mijn presentatie</vt:lpstr>
      <vt:lpstr>Tips,tops en vragen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Hakan Yalcin</dc:creator>
  <cp:keywords/>
  <dc:description>generated using python-pptx</dc:description>
  <cp:lastModifiedBy>Hakan Yalcin</cp:lastModifiedBy>
  <cp:revision>5</cp:revision>
  <dcterms:created xsi:type="dcterms:W3CDTF">2013-01-27T09:14:16Z</dcterms:created>
  <dcterms:modified xsi:type="dcterms:W3CDTF">2025-05-11T17:01:12Z</dcterms:modified>
  <cp:category/>
</cp:coreProperties>
</file>